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0" r:id="rId3"/>
    <p:sldId id="261" r:id="rId4"/>
    <p:sldId id="259" r:id="rId5"/>
    <p:sldId id="263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82297-1423-431E-8758-A3C582CE6556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D16C2-F414-44C5-85EB-75CCAFB5D1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27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16C2-F414-44C5-85EB-75CCAFB5D16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6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16C2-F414-44C5-85EB-75CCAFB5D16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6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4589-E90A-45D6-B8D5-C4AD59D187A9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3FE-F5D1-4317-8E95-7B9C2D9B01A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4589-E90A-45D6-B8D5-C4AD59D187A9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3FE-F5D1-4317-8E95-7B9C2D9B01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4589-E90A-45D6-B8D5-C4AD59D187A9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3FE-F5D1-4317-8E95-7B9C2D9B01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4589-E90A-45D6-B8D5-C4AD59D187A9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3FE-F5D1-4317-8E95-7B9C2D9B01A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4589-E90A-45D6-B8D5-C4AD59D187A9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3FE-F5D1-4317-8E95-7B9C2D9B01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4589-E90A-45D6-B8D5-C4AD59D187A9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3FE-F5D1-4317-8E95-7B9C2D9B01A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4589-E90A-45D6-B8D5-C4AD59D187A9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3FE-F5D1-4317-8E95-7B9C2D9B01A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4589-E90A-45D6-B8D5-C4AD59D187A9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3FE-F5D1-4317-8E95-7B9C2D9B01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4589-E90A-45D6-B8D5-C4AD59D187A9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3FE-F5D1-4317-8E95-7B9C2D9B01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4589-E90A-45D6-B8D5-C4AD59D187A9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3FE-F5D1-4317-8E95-7B9C2D9B01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4589-E90A-45D6-B8D5-C4AD59D187A9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3FE-F5D1-4317-8E95-7B9C2D9B01A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554589-E90A-45D6-B8D5-C4AD59D187A9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5673FE-F5D1-4317-8E95-7B9C2D9B01A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267600" cy="396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660232" y="1707022"/>
            <a:ext cx="246894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     Mexiko</a:t>
            </a:r>
          </a:p>
          <a:p>
            <a:r>
              <a:rPr lang="cs-CZ" sz="2800" dirty="0" smtClean="0"/>
              <a:t>     Belize</a:t>
            </a:r>
          </a:p>
          <a:p>
            <a:r>
              <a:rPr lang="cs-CZ" sz="2800" dirty="0" smtClean="0"/>
              <a:t>     Guatemala</a:t>
            </a:r>
          </a:p>
          <a:p>
            <a:r>
              <a:rPr lang="cs-CZ" sz="2800" dirty="0" smtClean="0"/>
              <a:t>     Honduras</a:t>
            </a:r>
          </a:p>
          <a:p>
            <a:r>
              <a:rPr lang="cs-CZ" sz="2800" dirty="0" smtClean="0"/>
              <a:t>     Kostarika</a:t>
            </a:r>
          </a:p>
          <a:p>
            <a:r>
              <a:rPr lang="cs-CZ" sz="2800" dirty="0" smtClean="0"/>
              <a:t>     Nikaragua</a:t>
            </a:r>
          </a:p>
          <a:p>
            <a:r>
              <a:rPr lang="cs-CZ" sz="2800" dirty="0" smtClean="0"/>
              <a:t>     Panama</a:t>
            </a:r>
          </a:p>
          <a:p>
            <a:r>
              <a:rPr lang="cs-CZ" sz="2800" dirty="0" smtClean="0"/>
              <a:t>     Salvador</a:t>
            </a:r>
            <a:endParaRPr lang="cs-CZ" sz="2800" dirty="0"/>
          </a:p>
        </p:txBody>
      </p:sp>
      <p:sp>
        <p:nvSpPr>
          <p:cNvPr id="3" name="Ovál 2"/>
          <p:cNvSpPr/>
          <p:nvPr/>
        </p:nvSpPr>
        <p:spPr>
          <a:xfrm>
            <a:off x="2460340" y="3702070"/>
            <a:ext cx="385192" cy="3244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664918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42" y="4437112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53" y="2691481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7488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3" y="2735855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17" y="1916832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16" y="3107405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71206" y="464324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73935" y="442627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51040" y="370207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091646" y="271418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71206" y="548680"/>
            <a:ext cx="17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391616" y="310740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15913" y="192044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5643" y="274268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208748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95536" y="548680"/>
            <a:ext cx="519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Vyhledej tyto státy v atlase a přiřaď k nim čísla: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5536" y="5651956"/>
            <a:ext cx="93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Obr.č.1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0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267600" cy="396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660232" y="1707022"/>
            <a:ext cx="246574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8.  Mexiko</a:t>
            </a:r>
          </a:p>
          <a:p>
            <a:r>
              <a:rPr lang="cs-CZ" sz="2800" dirty="0" smtClean="0"/>
              <a:t>6.  Belize</a:t>
            </a:r>
          </a:p>
          <a:p>
            <a:r>
              <a:rPr lang="cs-CZ" sz="2800" dirty="0" smtClean="0"/>
              <a:t>7.  Guatemala</a:t>
            </a:r>
          </a:p>
          <a:p>
            <a:r>
              <a:rPr lang="cs-CZ" sz="2800" dirty="0" smtClean="0"/>
              <a:t>4.  Honduras</a:t>
            </a:r>
          </a:p>
          <a:p>
            <a:r>
              <a:rPr lang="cs-CZ" sz="2800" dirty="0" smtClean="0"/>
              <a:t>2.  Kostarika</a:t>
            </a:r>
          </a:p>
          <a:p>
            <a:r>
              <a:rPr lang="cs-CZ" sz="2800" dirty="0" smtClean="0"/>
              <a:t>3.  Nikaragua</a:t>
            </a:r>
          </a:p>
          <a:p>
            <a:r>
              <a:rPr lang="cs-CZ" sz="2800" dirty="0" smtClean="0"/>
              <a:t>1.  Panama</a:t>
            </a:r>
          </a:p>
          <a:p>
            <a:r>
              <a:rPr lang="cs-CZ" sz="2800" dirty="0" smtClean="0"/>
              <a:t>5.  Salvador</a:t>
            </a:r>
            <a:endParaRPr lang="cs-CZ" sz="2800" dirty="0"/>
          </a:p>
        </p:txBody>
      </p:sp>
      <p:sp>
        <p:nvSpPr>
          <p:cNvPr id="3" name="Ovál 2"/>
          <p:cNvSpPr/>
          <p:nvPr/>
        </p:nvSpPr>
        <p:spPr>
          <a:xfrm>
            <a:off x="2460340" y="3702070"/>
            <a:ext cx="385192" cy="3244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664918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42" y="4437112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53" y="2691481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7488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3" y="2735855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17" y="1916832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16" y="3107405"/>
            <a:ext cx="407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71206" y="464324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73935" y="442627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51040" y="370207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091646" y="271418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71206" y="548680"/>
            <a:ext cx="17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391616" y="310740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15913" y="192044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5643" y="274268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208748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95536" y="548680"/>
            <a:ext cx="519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Vyhledej tyto státy v atlase a přiřaď k nim čísla: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4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71800" y="340847"/>
            <a:ext cx="3109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Střední Amerika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394957"/>
            <a:ext cx="81919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Mexiko</a:t>
            </a:r>
          </a:p>
          <a:p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hospodářsky nejvyspělejší a největší stát Střední Ameriky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hospodářsky závisí na USA (americké firmy)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hlavní město Mexiko (s aglomerací 20 mil ob.)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ropa a zemní plyn, stříbro (největší vývozce)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kukuřice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původní obyvatelé indiáni, kolonizovali Španělé, dnes mestici</a:t>
            </a:r>
          </a:p>
          <a:p>
            <a:pPr marL="285750" indent="-285750">
              <a:buFontTx/>
              <a:buChar char="-"/>
            </a:pPr>
            <a:endParaRPr lang="cs-CZ" sz="2000" dirty="0"/>
          </a:p>
          <a:p>
            <a:r>
              <a:rPr lang="cs-CZ" sz="2000" dirty="0" smtClean="0"/>
              <a:t>Guatemala, Belize, Honduras, Salvador, Nikaragua, Kostarika – chudé </a:t>
            </a:r>
          </a:p>
          <a:p>
            <a:r>
              <a:rPr lang="cs-CZ" sz="2000" dirty="0" smtClean="0"/>
              <a:t>    rozvojové země , nejvyspělejší je Kostarika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z</a:t>
            </a:r>
            <a:r>
              <a:rPr lang="cs-CZ" sz="2000" dirty="0" smtClean="0"/>
              <a:t>ávislé na vývozu kávy, banánů nebo cukru</a:t>
            </a:r>
          </a:p>
          <a:p>
            <a:pPr marL="285750" indent="-285750">
              <a:buFontTx/>
              <a:buChar char="-"/>
            </a:pPr>
            <a:endParaRPr lang="cs-CZ" sz="2000" dirty="0" smtClean="0"/>
          </a:p>
          <a:p>
            <a:r>
              <a:rPr lang="cs-CZ" sz="2000" dirty="0" smtClean="0"/>
              <a:t>Panama – Panamský průplav (1914)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663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3" y="1991850"/>
            <a:ext cx="4323470" cy="432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687605" y="2472208"/>
            <a:ext cx="34563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Kuba</a:t>
            </a:r>
          </a:p>
          <a:p>
            <a:r>
              <a:rPr lang="cs-CZ" sz="2400" dirty="0" smtClean="0"/>
              <a:t>Jamajka</a:t>
            </a:r>
          </a:p>
          <a:p>
            <a:r>
              <a:rPr lang="cs-CZ" sz="2400" dirty="0" smtClean="0"/>
              <a:t>Portoriko</a:t>
            </a:r>
          </a:p>
          <a:p>
            <a:r>
              <a:rPr lang="cs-CZ" sz="2400" dirty="0" smtClean="0"/>
              <a:t>Dominikánská republika</a:t>
            </a:r>
          </a:p>
          <a:p>
            <a:r>
              <a:rPr lang="cs-CZ" sz="2400" dirty="0" smtClean="0"/>
              <a:t>Haiti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51175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57" y="3429000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8999"/>
            <a:ext cx="377826" cy="31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15" y="3540331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41" y="3581400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892514" y="356084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30842" y="341408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39388" y="339673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55699" y="308664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358241" y="360347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4337" y="836712"/>
            <a:ext cx="526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dirty="0" smtClean="0"/>
              <a:t> </a:t>
            </a:r>
            <a:r>
              <a:rPr lang="cs-CZ" dirty="0">
                <a:solidFill>
                  <a:prstClr val="black"/>
                </a:solidFill>
              </a:rPr>
              <a:t>Vyhledej tyto státy v atlase a přiřaď k nim čísla: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6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3" y="1991850"/>
            <a:ext cx="4323470" cy="432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76056" y="2496184"/>
            <a:ext cx="401103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4.   Kuba</a:t>
            </a:r>
          </a:p>
          <a:p>
            <a:r>
              <a:rPr lang="cs-CZ" sz="2400" dirty="0" smtClean="0"/>
              <a:t>5.   Jamajka</a:t>
            </a:r>
          </a:p>
          <a:p>
            <a:r>
              <a:rPr lang="cs-CZ" sz="2400" dirty="0" smtClean="0"/>
              <a:t>1.   Portoriko</a:t>
            </a:r>
          </a:p>
          <a:p>
            <a:r>
              <a:rPr lang="cs-CZ" sz="2400" dirty="0" smtClean="0"/>
              <a:t>2.   Dominikánská republika</a:t>
            </a:r>
          </a:p>
          <a:p>
            <a:r>
              <a:rPr lang="cs-CZ" sz="2400" dirty="0" smtClean="0"/>
              <a:t>3.   Haiti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51175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57" y="3429000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8999"/>
            <a:ext cx="377826" cy="31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15" y="3540331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41" y="3581400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892514" y="356084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30842" y="341408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39388" y="339673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55699" y="308664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358241" y="360347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4337" y="836712"/>
            <a:ext cx="526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dirty="0" smtClean="0"/>
              <a:t> </a:t>
            </a:r>
            <a:r>
              <a:rPr lang="cs-CZ" dirty="0">
                <a:solidFill>
                  <a:prstClr val="black"/>
                </a:solidFill>
              </a:rPr>
              <a:t>Vyhledej tyto státy v atlase a přiřaď k nim čísla: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4337" y="6333079"/>
            <a:ext cx="93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Obr.č.2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2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025625"/>
            <a:ext cx="41080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OSTROVY KARIBSKÉHO MOŘE</a:t>
            </a:r>
          </a:p>
          <a:p>
            <a:r>
              <a:rPr lang="cs-CZ" dirty="0" smtClean="0"/>
              <a:t>- příjmy plynou z cestovního ruchu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156692"/>
            <a:ext cx="59025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KUBA - Havana</a:t>
            </a:r>
          </a:p>
          <a:p>
            <a:r>
              <a:rPr lang="cs-CZ" dirty="0" smtClean="0"/>
              <a:t>–   největší ostrov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jedna z posledních komunistických diktatur na světě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produkce cukrové třtiny a tabáku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 smtClean="0"/>
              <a:t>JAMAJKA – výroba lihovin (rum)</a:t>
            </a:r>
          </a:p>
          <a:p>
            <a:endParaRPr lang="cs-CZ" dirty="0"/>
          </a:p>
          <a:p>
            <a:r>
              <a:rPr lang="cs-CZ" dirty="0" smtClean="0"/>
              <a:t>PORTORIKO – volně přidružený stát USA</a:t>
            </a:r>
          </a:p>
          <a:p>
            <a:endParaRPr lang="cs-CZ" dirty="0"/>
          </a:p>
          <a:p>
            <a:r>
              <a:rPr lang="cs-CZ" dirty="0" smtClean="0"/>
              <a:t>HAITI -  nejchudší země (katastrofické</a:t>
            </a:r>
          </a:p>
          <a:p>
            <a:r>
              <a:rPr lang="cs-CZ" dirty="0"/>
              <a:t>z</a:t>
            </a:r>
            <a:r>
              <a:rPr lang="cs-CZ" dirty="0" smtClean="0"/>
              <a:t>emětřesení 2010)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80193"/>
            <a:ext cx="3614521" cy="240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08DP\AppData\Local\Microsoft\Windows\Temporary Internet Files\Content.IE5\EQCFFIT2\MP90025561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21488"/>
            <a:ext cx="1607251" cy="24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4842</TotalTime>
  <Words>298</Words>
  <Application>Microsoft Office PowerPoint</Application>
  <PresentationFormat>Předvádění na obrazovce (4:3)</PresentationFormat>
  <Paragraphs>90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Calibri</vt:lpstr>
      <vt:lpstr>Georgia</vt:lpstr>
      <vt:lpstr>Trebuchet MS</vt:lpstr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08DP</dc:creator>
  <cp:lastModifiedBy>Eva Kloudová</cp:lastModifiedBy>
  <cp:revision>16</cp:revision>
  <dcterms:created xsi:type="dcterms:W3CDTF">2012-11-21T19:29:32Z</dcterms:created>
  <dcterms:modified xsi:type="dcterms:W3CDTF">2020-05-17T20:22:49Z</dcterms:modified>
</cp:coreProperties>
</file>