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89" r:id="rId4"/>
    <p:sldId id="284" r:id="rId5"/>
    <p:sldId id="273" r:id="rId6"/>
    <p:sldId id="311" r:id="rId7"/>
    <p:sldId id="320" r:id="rId8"/>
    <p:sldId id="313" r:id="rId9"/>
    <p:sldId id="295" r:id="rId10"/>
    <p:sldId id="305" r:id="rId11"/>
    <p:sldId id="257" r:id="rId12"/>
    <p:sldId id="308" r:id="rId13"/>
    <p:sldId id="314" r:id="rId14"/>
    <p:sldId id="291" r:id="rId15"/>
    <p:sldId id="315" r:id="rId16"/>
    <p:sldId id="302" r:id="rId17"/>
    <p:sldId id="316" r:id="rId18"/>
    <p:sldId id="266" r:id="rId19"/>
    <p:sldId id="276" r:id="rId20"/>
    <p:sldId id="299" r:id="rId21"/>
    <p:sldId id="259" r:id="rId22"/>
    <p:sldId id="317" r:id="rId23"/>
    <p:sldId id="264" r:id="rId24"/>
    <p:sldId id="286" r:id="rId25"/>
    <p:sldId id="278" r:id="rId26"/>
    <p:sldId id="268" r:id="rId27"/>
    <p:sldId id="318" r:id="rId28"/>
    <p:sldId id="261" r:id="rId29"/>
    <p:sldId id="281" r:id="rId30"/>
    <p:sldId id="321" r:id="rId31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60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3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6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3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4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6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6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4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6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9259-80A9-47E6-865D-6DA172991AFD}" type="datetimeFigureOut">
              <a:rPr lang="cs-CZ" smtClean="0"/>
              <a:t>6. 6. 2020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7FF2-A8B2-43AA-BFE7-C3FC528E7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87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537" y="22367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 smtClean="0">
                <a:solidFill>
                  <a:schemeClr val="accent6">
                    <a:lumMod val="75000"/>
                  </a:schemeClr>
                </a:solidFill>
              </a:rPr>
              <a:t>Ekosystém</a:t>
            </a:r>
            <a:br>
              <a:rPr lang="cs-CZ" sz="7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7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7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9600" b="1" dirty="0" smtClean="0">
                <a:solidFill>
                  <a:schemeClr val="accent6">
                    <a:lumMod val="75000"/>
                  </a:schemeClr>
                </a:solidFill>
              </a:rPr>
              <a:t>Stojaté vody</a:t>
            </a:r>
            <a:endParaRPr lang="cs-CZ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ážka plosk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61" y="3686175"/>
            <a:ext cx="4410604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ážka ploská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371475"/>
            <a:ext cx="5334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ážka ploská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5" y="1300161"/>
            <a:ext cx="5362773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ruslařka obecná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r="7551" b="12889"/>
          <a:stretch/>
        </p:blipFill>
        <p:spPr>
          <a:xfrm>
            <a:off x="6995020" y="2272415"/>
            <a:ext cx="4002374" cy="327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bruslařka obecná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357313"/>
            <a:ext cx="5475288" cy="3379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odouch stříbřitý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76" y="3357562"/>
            <a:ext cx="2826016" cy="314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odouch stříbřitý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95" y="749591"/>
            <a:ext cx="4016375" cy="312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odouch stříbřitý 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78128"/>
            <a:ext cx="4105273" cy="3032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2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7563" y="2786063"/>
            <a:ext cx="591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OBOJŽIVELNÍCI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6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okan zelený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38" y="414338"/>
            <a:ext cx="4156075" cy="34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skokan zelený 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7500"/>
          <a:stretch/>
        </p:blipFill>
        <p:spPr>
          <a:xfrm>
            <a:off x="1439865" y="414338"/>
            <a:ext cx="3994149" cy="284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kokan zelený 4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6173" b="14792"/>
          <a:stretch/>
        </p:blipFill>
        <p:spPr>
          <a:xfrm>
            <a:off x="2843214" y="3486150"/>
            <a:ext cx="4191652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71333" y="2686050"/>
            <a:ext cx="2249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PLAZI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žovka obojková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0" b="25735"/>
          <a:stretch/>
        </p:blipFill>
        <p:spPr>
          <a:xfrm>
            <a:off x="1558927" y="328613"/>
            <a:ext cx="4227511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užovka obojková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9" b="5971"/>
          <a:stretch/>
        </p:blipFill>
        <p:spPr>
          <a:xfrm>
            <a:off x="7238999" y="621506"/>
            <a:ext cx="3829051" cy="230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užovka obojková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0" y="3371852"/>
            <a:ext cx="4944268" cy="32835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2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71104" y="2828926"/>
            <a:ext cx="2049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RYBY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pr obecn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3" y="471488"/>
            <a:ext cx="5743575" cy="247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apr obecný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2" y="2553427"/>
            <a:ext cx="6218236" cy="41474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ín obecn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2" y="481013"/>
            <a:ext cx="5357813" cy="271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ín obecn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>
          <a:xfrm>
            <a:off x="700089" y="2773363"/>
            <a:ext cx="6123282" cy="3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0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4775" y="1500188"/>
            <a:ext cx="3928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u="sng" dirty="0" smtClean="0">
                <a:solidFill>
                  <a:schemeClr val="accent6">
                    <a:lumMod val="75000"/>
                  </a:schemeClr>
                </a:solidFill>
              </a:rPr>
              <a:t>ROSTLINY</a:t>
            </a:r>
            <a:endParaRPr lang="cs-CZ" sz="7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štika obecn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609600"/>
            <a:ext cx="5314950" cy="269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štika obecná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/>
          <a:stretch/>
        </p:blipFill>
        <p:spPr>
          <a:xfrm>
            <a:off x="539751" y="1814148"/>
            <a:ext cx="5719495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štika obecná 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65" y="3817939"/>
            <a:ext cx="3704471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9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jn velk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3586164"/>
            <a:ext cx="4056440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cejn velký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28612"/>
            <a:ext cx="6535737" cy="421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872" y="2800351"/>
            <a:ext cx="2288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PTÁCI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chna divoká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3961" r="942" b="6593"/>
          <a:stretch/>
        </p:blipFill>
        <p:spPr>
          <a:xfrm>
            <a:off x="6672262" y="514351"/>
            <a:ext cx="4686301" cy="38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achna divoká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2912864"/>
            <a:ext cx="5486400" cy="29467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tápka roháč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271462"/>
            <a:ext cx="4291013" cy="28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potápka roháč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4" y="2514600"/>
            <a:ext cx="5232400" cy="380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potápka roháč 3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b="8706"/>
          <a:stretch/>
        </p:blipFill>
        <p:spPr>
          <a:xfrm>
            <a:off x="7067549" y="3353046"/>
            <a:ext cx="4586288" cy="3119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1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yska čern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7" y="500062"/>
            <a:ext cx="4602163" cy="292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yska černá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7097713" y="211921"/>
            <a:ext cx="4570955" cy="401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lyska černá 3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1469" b="12508"/>
          <a:stretch/>
        </p:blipFill>
        <p:spPr>
          <a:xfrm>
            <a:off x="2457451" y="3702030"/>
            <a:ext cx="4368800" cy="2786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95300" y="350838"/>
            <a:ext cx="10515600" cy="1325563"/>
          </a:xfrm>
        </p:spPr>
        <p:txBody>
          <a:bodyPr/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6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uť velká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1" b="7224"/>
          <a:stretch/>
        </p:blipFill>
        <p:spPr>
          <a:xfrm>
            <a:off x="6484936" y="442913"/>
            <a:ext cx="40735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abuť velká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36" y="557213"/>
            <a:ext cx="4228704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labuť velká 4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15871" r="11551" b="43333"/>
          <a:stretch/>
        </p:blipFill>
        <p:spPr>
          <a:xfrm>
            <a:off x="3986213" y="3632281"/>
            <a:ext cx="3586162" cy="257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abuť velká 5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24032" r="-627" b="-2356"/>
          <a:stretch/>
        </p:blipFill>
        <p:spPr>
          <a:xfrm>
            <a:off x="457200" y="3990622"/>
            <a:ext cx="3100388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labuť velká 3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7" y="3739878"/>
            <a:ext cx="3706152" cy="24684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23900" y="339645"/>
            <a:ext cx="10515600" cy="1325563"/>
          </a:xfrm>
        </p:spPr>
        <p:txBody>
          <a:bodyPr/>
          <a:lstStyle/>
          <a:p>
            <a:r>
              <a:rPr lang="cs-CZ" dirty="0" smtClean="0"/>
              <a:t>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5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27507" y="2771775"/>
            <a:ext cx="2336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SAVCI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3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ryzec vodní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3843338"/>
            <a:ext cx="4514850" cy="249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hryzec vodní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4" y="3157537"/>
            <a:ext cx="3670300" cy="244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hryzec vodní 3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6"/>
          <a:stretch/>
        </p:blipFill>
        <p:spPr>
          <a:xfrm>
            <a:off x="5357813" y="600076"/>
            <a:ext cx="4712765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ndatra pižmov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88" y="100013"/>
            <a:ext cx="4308077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ndatra pižmová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5" b="11160"/>
          <a:stretch/>
        </p:blipFill>
        <p:spPr>
          <a:xfrm>
            <a:off x="479426" y="2486025"/>
            <a:ext cx="4904418" cy="38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ndatra pižmová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3114675"/>
            <a:ext cx="5197347" cy="34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3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ákos obecný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5938838" y="300038"/>
            <a:ext cx="5848350" cy="422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rákos obecn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b="5051"/>
          <a:stretch/>
        </p:blipFill>
        <p:spPr>
          <a:xfrm>
            <a:off x="442912" y="2414843"/>
            <a:ext cx="5189877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4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91000" cy="56642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1	rákos obecný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2	orobinec úzkolistý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3	leknín obecný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4	vrba bílá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5	škeble rybničná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6	vážka ploská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7	bruslařka obecná 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8	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</a:rPr>
              <a:t>vodouch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 stříbřitý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9	skokan zelený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10	užovka obojková</a:t>
            </a:r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91388" y="688846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11	kapr obecný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	lín obecný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13	štika obecná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14	cejn velký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15	kachna divoká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16	potápka roháč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17	lyska černá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18	labuť velká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19	hryzec vodní</a:t>
            </a:r>
            <a: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cs-CZ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20	ondatra </a:t>
            </a:r>
            <a:r>
              <a:rPr lang="cs-CZ" sz="3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pižmová</a:t>
            </a:r>
            <a:endParaRPr lang="cs-CZ" sz="3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8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robinec úzkolist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1146572"/>
            <a:ext cx="6076950" cy="455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robinec úzkolistý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7" y="714376"/>
            <a:ext cx="3626033" cy="5422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6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knín obecn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7" y="428624"/>
            <a:ext cx="4672608" cy="35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leknín obecný 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771524"/>
            <a:ext cx="3275409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leknín obecný 2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>
          <a:xfrm>
            <a:off x="4538662" y="4157662"/>
            <a:ext cx="3548063" cy="2443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5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rba bíl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7" y="242887"/>
            <a:ext cx="3357655" cy="50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rba bílá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81" y="2128837"/>
            <a:ext cx="3278981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rba bílá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" y="1400176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1837" y="1471613"/>
            <a:ext cx="5439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u="sng" dirty="0" smtClean="0">
                <a:solidFill>
                  <a:schemeClr val="accent6">
                    <a:lumMod val="75000"/>
                  </a:schemeClr>
                </a:solidFill>
              </a:rPr>
              <a:t>ŽIVOČICHOVÉ</a:t>
            </a:r>
            <a:endParaRPr lang="cs-CZ" sz="7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9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7563" y="2786063"/>
            <a:ext cx="4701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</a:rPr>
              <a:t>BEZOBRATLÍ</a:t>
            </a:r>
            <a:endParaRPr lang="cs-CZ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9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škeble rybničná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49" y="360362"/>
            <a:ext cx="4902230" cy="275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škeble rybničná 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7"/>
          <a:stretch/>
        </p:blipFill>
        <p:spPr>
          <a:xfrm>
            <a:off x="7475540" y="1611819"/>
            <a:ext cx="3854448" cy="300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škeble rybničná 2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10489" r="2339"/>
          <a:stretch/>
        </p:blipFill>
        <p:spPr>
          <a:xfrm>
            <a:off x="3419455" y="3386137"/>
            <a:ext cx="3773517" cy="3078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</Words>
  <Application>Microsoft Office PowerPoint</Application>
  <PresentationFormat>Širokoúhlá obrazovka</PresentationFormat>
  <Paragraphs>31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Ekosystém  Stojaté vody</vt:lpstr>
      <vt:lpstr>Prezentace aplikace PowerPoint</vt:lpstr>
      <vt:lpstr>1</vt:lpstr>
      <vt:lpstr>2</vt:lpstr>
      <vt:lpstr>3</vt:lpstr>
      <vt:lpstr>4</vt:lpstr>
      <vt:lpstr>Prezentace aplikace PowerPoint</vt:lpstr>
      <vt:lpstr>Prezentace aplikace PowerPoint</vt:lpstr>
      <vt:lpstr>5</vt:lpstr>
      <vt:lpstr>6</vt:lpstr>
      <vt:lpstr>7</vt:lpstr>
      <vt:lpstr>8</vt:lpstr>
      <vt:lpstr>Prezentace aplikace PowerPoint</vt:lpstr>
      <vt:lpstr>9</vt:lpstr>
      <vt:lpstr>Prezentace aplikace PowerPoint</vt:lpstr>
      <vt:lpstr>10</vt:lpstr>
      <vt:lpstr>Prezentace aplikace PowerPoint</vt:lpstr>
      <vt:lpstr>11</vt:lpstr>
      <vt:lpstr>12</vt:lpstr>
      <vt:lpstr>13</vt:lpstr>
      <vt:lpstr>14</vt:lpstr>
      <vt:lpstr>Prezentace aplikace PowerPoint</vt:lpstr>
      <vt:lpstr>15</vt:lpstr>
      <vt:lpstr>16</vt:lpstr>
      <vt:lpstr>17</vt:lpstr>
      <vt:lpstr>18</vt:lpstr>
      <vt:lpstr>Prezentace aplikace PowerPoint</vt:lpstr>
      <vt:lpstr>19</vt:lpstr>
      <vt:lpstr>20</vt:lpstr>
      <vt:lpstr>1 rákos obecný 2 orobinec úzkolistý 3 leknín obecný 4 vrba bílá 5 škeble rybničná 6 vážka ploská 7 bruslařka obecná  8 vodouch stříbřitý 9 skokan zelený 10 užovka obojková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 Stojaté vody</dc:title>
  <dc:creator>zschrast-uzivatel12</dc:creator>
  <cp:lastModifiedBy>zschrast-uzivatel12</cp:lastModifiedBy>
  <cp:revision>32</cp:revision>
  <dcterms:created xsi:type="dcterms:W3CDTF">2020-06-06T08:00:54Z</dcterms:created>
  <dcterms:modified xsi:type="dcterms:W3CDTF">2020-06-06T12:17:42Z</dcterms:modified>
</cp:coreProperties>
</file>