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89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04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65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6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5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55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41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64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75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1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868F-EB31-4151-9DEB-D40F9D7C1C7D}" type="datetimeFigureOut">
              <a:rPr lang="cs-CZ" smtClean="0"/>
              <a:t>26.3.2020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7C8D-BE28-42B6-AFE2-23040ED329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2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146782" cy="44644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74" y="54868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80728"/>
            <a:ext cx="3843013" cy="21602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48" y="476672"/>
            <a:ext cx="4736525" cy="26642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8585"/>
            <a:ext cx="3535172" cy="265137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31640" y="315901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KRÁVA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32240" y="315901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BÝK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29356" y="600829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868144" cy="440110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835696" y="4665235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FENA		ŠTĚŇATA		PES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3146782" cy="44644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74" y="548680"/>
            <a:ext cx="4876800" cy="36576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67944" y="479715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KOČKA, KOTĚ, KOCOUR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240360" cy="43204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2450120" cy="32403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16472" r="4783" b="15137"/>
          <a:stretch/>
        </p:blipFill>
        <p:spPr>
          <a:xfrm>
            <a:off x="4883402" y="3717032"/>
            <a:ext cx="4059382" cy="2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240360" cy="43204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2450120" cy="32403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16472" r="4783" b="15137"/>
          <a:stretch/>
        </p:blipFill>
        <p:spPr>
          <a:xfrm>
            <a:off x="4883402" y="3717032"/>
            <a:ext cx="4059382" cy="284018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472514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HOUSER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976989" y="271707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HUSA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35896" y="5786148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753"/>
            <a:ext cx="4483403" cy="33625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1215"/>
            <a:ext cx="2863521" cy="40382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8" t="8510" r="21668" b="21768"/>
          <a:stretch/>
        </p:blipFill>
        <p:spPr>
          <a:xfrm>
            <a:off x="395536" y="4005064"/>
            <a:ext cx="3312368" cy="26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753"/>
            <a:ext cx="4483403" cy="33625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1215"/>
            <a:ext cx="2863521" cy="40382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8" t="8510" r="21668" b="21768"/>
          <a:stretch/>
        </p:blipFill>
        <p:spPr>
          <a:xfrm>
            <a:off x="395536" y="4005064"/>
            <a:ext cx="3312368" cy="26172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16216" y="424864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KOZEL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98819" y="358630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KOZA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43401" y="608956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KŮZLE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175000" cy="30416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7540"/>
            <a:ext cx="4424040" cy="29447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3446512" cy="25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175000" cy="30416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7540"/>
            <a:ext cx="4424040" cy="29447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3446512" cy="25848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1560" y="334072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KOHOUT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48264" y="3230290"/>
            <a:ext cx="2828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SLEPICE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44208" y="545221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KUŘE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80728"/>
            <a:ext cx="3843013" cy="21602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8585"/>
            <a:ext cx="3535172" cy="26513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48" y="476672"/>
            <a:ext cx="473652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</Words>
  <Application>Microsoft Office PowerPoint</Application>
  <PresentationFormat>Předvádění na obrazovce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uzivatel5</dc:creator>
  <cp:lastModifiedBy>uzivatel5</cp:lastModifiedBy>
  <cp:revision>3</cp:revision>
  <dcterms:created xsi:type="dcterms:W3CDTF">2020-03-26T16:33:16Z</dcterms:created>
  <dcterms:modified xsi:type="dcterms:W3CDTF">2020-03-26T17:05:09Z</dcterms:modified>
</cp:coreProperties>
</file>