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45A7CA-0DD4-4186-8A60-41719FC8BCB4}" v="1253" dt="2021-02-22T12:35:51.1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890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235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341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1644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360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3/9/2021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936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3/9/2021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477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45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818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43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0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6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3/9/2021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225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3/9/2021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235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3/9/2021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895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49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634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0759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5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opické zelená Palma">
            <a:extLst>
              <a:ext uri="{FF2B5EF4-FFF2-40B4-BE49-F238E27FC236}">
                <a16:creationId xmlns:a16="http://schemas.microsoft.com/office/drawing/2014/main" id="{DDBFAA8B-E042-4F57-8E8C-97FE5C6025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13812" r="-2" b="17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>
            <a:normAutofit/>
          </a:bodyPr>
          <a:lstStyle/>
          <a:p>
            <a:r>
              <a:rPr lang="cs-CZ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Čokoládové </a:t>
            </a:r>
            <a:r>
              <a:rPr lang="cs-CZ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brownies</a:t>
            </a:r>
            <a:r>
              <a:rPr lang="cs-CZ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s fazolemi 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>
            <a:norm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A4CB5-ED45-4F12-BD0F-08C723FEA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Budete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potřebovat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C8DD0-093C-4170-8F5A-17E0DB37ED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indent="-305435"/>
            <a:r>
              <a:rPr lang="en-US" b="1" u="sng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Korpus</a:t>
            </a:r>
            <a:r>
              <a:rPr lang="en-US" b="1" u="sng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:  </a:t>
            </a:r>
            <a:endParaRPr lang="en-US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indent="-305435"/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300g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fazolí</a:t>
            </a:r>
          </a:p>
          <a:p>
            <a:pPr indent="-305435"/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3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vejce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 </a:t>
            </a:r>
          </a:p>
          <a:p>
            <a:pPr indent="-305435"/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150g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kvalitní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hořké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čokolády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 </a:t>
            </a:r>
          </a:p>
          <a:p>
            <a:pPr indent="-305435"/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100g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cukru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 </a:t>
            </a:r>
          </a:p>
          <a:p>
            <a:pPr indent="-305435"/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30g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kakaa</a:t>
            </a:r>
          </a:p>
          <a:p>
            <a:pPr indent="-305435"/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1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lžička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kypřícího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prášku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 </a:t>
            </a:r>
          </a:p>
          <a:p>
            <a:pPr indent="-305435"/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4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lžíce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oleje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BF8B4A-5071-4147-87A3-641B82BDBE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indent="-305435"/>
            <a:r>
              <a:rPr lang="en-US" b="1" u="sng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Krém</a:t>
            </a:r>
            <a:r>
              <a:rPr lang="en-US" b="1" u="sng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: </a:t>
            </a:r>
          </a:p>
          <a:p>
            <a:pPr indent="-305435"/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1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kelímek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 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smetany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na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šlehání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 </a:t>
            </a:r>
          </a:p>
          <a:p>
            <a:pPr indent="-305435"/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Stužovač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61791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CFB7-E047-4445-BD60-AE1748610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Postup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: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korpus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CBF0E-3EA6-435F-A689-5B9B56E8E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-305435"/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1. 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Nejdříve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si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dám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nad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páru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nebo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 do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vodní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lázně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rozpustit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čokoládu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.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Pozvolna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.</a:t>
            </a:r>
          </a:p>
          <a:p>
            <a:pPr indent="-305435"/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2. 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Fazole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sliju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 a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tyčovým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mixérem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 je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rozmixuji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úplně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 do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hladka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. V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průběhu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mixování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přidám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 4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lžíce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oleje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.</a:t>
            </a:r>
          </a:p>
          <a:p>
            <a:pPr indent="-305435"/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3. 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Celá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vejce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vyšlehám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spolu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 s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cukrem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 do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husté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pěny</a:t>
            </a:r>
            <a:endParaRPr lang="en-US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ea typeface="+mn-lt"/>
              <a:cs typeface="+mn-lt"/>
            </a:endParaRPr>
          </a:p>
          <a:p>
            <a:pPr indent="-305435"/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4. 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Fazolovou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hmotu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promíchám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 s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čokoládou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pak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 s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vaječnou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pěnou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 a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nakonec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přidám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kakao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 se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lžičkou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kypřícího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prášku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.</a:t>
            </a:r>
          </a:p>
          <a:p>
            <a:pPr indent="-305435"/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5. 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Formu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vyložím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pečícím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papírem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stěrkou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 do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ní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urovnám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hmotu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 a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dám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péct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na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 175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stupňů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asi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na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 35 - 40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minut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.</a:t>
            </a:r>
            <a:endParaRPr lang="en-US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9322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486E2F-D0C1-4083-88AE-1015B8F6E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7EEA5-8A54-4328-9ED1-518B1AC0C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Postup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: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krém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DC562-122A-401E-97DE-33B1F5331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132822"/>
            <a:ext cx="5546272" cy="3658378"/>
          </a:xfrm>
        </p:spPr>
        <p:txBody>
          <a:bodyPr anchor="ctr">
            <a:normAutofit/>
          </a:bodyPr>
          <a:lstStyle/>
          <a:p>
            <a:pPr indent="-305435"/>
            <a:r>
              <a:rPr lang="en-US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Nalijeme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si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smetanu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do </a:t>
            </a:r>
            <a:r>
              <a:rPr lang="en-US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nádoby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a </a:t>
            </a:r>
            <a:r>
              <a:rPr lang="en-US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přidáme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stužovač</a:t>
            </a:r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, ihned </a:t>
            </a:r>
            <a:r>
              <a:rPr lang="en-US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šleháme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na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nejvyšší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výkon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do </a:t>
            </a:r>
            <a:r>
              <a:rPr lang="en-US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požadované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hustoty</a:t>
            </a:r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! POZOR ! </a:t>
            </a:r>
            <a:r>
              <a:rPr lang="en-US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Nešlehejte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moc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ať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vám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nevznikne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máslo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.</a:t>
            </a:r>
          </a:p>
          <a:p>
            <a:pPr indent="-305435"/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Dáme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na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upečené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brownies a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na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vrch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nastrouháme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čokoládu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. HOTOVO! 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661026-DE64-47F1-9F88-0847B5FB3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998132"/>
            <a:ext cx="4333632" cy="3521077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3BD706D-DA45-4792-9959-106ACC794E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87" r="4125"/>
          <a:stretch/>
        </p:blipFill>
        <p:spPr>
          <a:xfrm>
            <a:off x="7066560" y="2132822"/>
            <a:ext cx="4065464" cy="325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07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8CDD186-03E3-4AED-BEB6-0B3BEC208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E2AC19-99FB-4BF7-B57C-C4977D35B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599"/>
            <a:ext cx="5978072" cy="1174075"/>
          </a:xfrm>
        </p:spPr>
        <p:txBody>
          <a:bodyPr>
            <a:normAutofit/>
          </a:bodyPr>
          <a:lstStyle/>
          <a:p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Upravila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jsem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B300B-BE5D-4106-98CC-229EDD43A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972101"/>
            <a:ext cx="5978072" cy="3722748"/>
          </a:xfrm>
        </p:spPr>
        <p:txBody>
          <a:bodyPr anchor="ctr">
            <a:normAutofit/>
          </a:bodyPr>
          <a:lstStyle/>
          <a:p>
            <a:pPr indent="-305435">
              <a:buClr>
                <a:srgbClr val="363FE8"/>
              </a:buClr>
            </a:pP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Na brownies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jsem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přidala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krém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a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nastrouhanou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čokoládu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 </a:t>
            </a:r>
            <a:endParaRPr lang="en-US"/>
          </a:p>
          <a:p>
            <a:pPr indent="-305435">
              <a:buClr>
                <a:srgbClr val="363FE8"/>
              </a:buClr>
            </a:pP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V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korpusu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jsem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odebrala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vanilkový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cukr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nebo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vanilkový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extrak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 </a:t>
            </a:r>
            <a:endParaRPr lang="en-US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marL="37465" indent="0">
              <a:buClr>
                <a:srgbClr val="363FE8"/>
              </a:buClr>
              <a:buNone/>
            </a:pPr>
            <a:endParaRPr lang="en-US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F706DA-13E8-4A4F-9260-551FB8127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232905" y="1"/>
            <a:ext cx="4959095" cy="68580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4453A89-A9A2-4943-ACDB-7685FC23DC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23" r="3" b="1486"/>
          <a:stretch/>
        </p:blipFill>
        <p:spPr>
          <a:xfrm>
            <a:off x="7552945" y="643465"/>
            <a:ext cx="3995592" cy="510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52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2AD25242-75CC-4FAC-9F05-322BA03E2B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209" b="15447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656372-F3A1-446C-AF5B-3B6704A65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40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        </a:t>
            </a:r>
            <a:r>
              <a:rPr lang="en-US" sz="4000" b="1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Výsledek</a:t>
            </a:r>
            <a:r>
              <a:rPr lang="en-US" sz="4000" b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 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6646AEA-4E9D-482F-9EDC-2A50556F5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anchor="t">
            <a:normAutofit/>
          </a:bodyPr>
          <a:lstStyle/>
          <a:p>
            <a:pPr indent="-305435"/>
            <a:endParaRPr lang="en-US" sz="4000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indent="-305435"/>
            <a:endParaRPr lang="en-US" sz="4000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indent="-305435"/>
            <a:r>
              <a:rPr lang="en-US" sz="4000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Přeji</a:t>
            </a:r>
            <a:r>
              <a:rPr lang="en-US" sz="40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dobrou</a:t>
            </a:r>
            <a:r>
              <a:rPr lang="en-US" sz="40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chuť</a:t>
            </a:r>
            <a:r>
              <a:rPr lang="en-US" sz="40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 </a:t>
            </a:r>
            <a:endParaRPr lang="en-US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FB75792-7730-480A-853A-EFF89339AC4D}"/>
              </a:ext>
            </a:extLst>
          </p:cNvPr>
          <p:cNvSpPr txBox="1">
            <a:spLocks/>
          </p:cNvSpPr>
          <p:nvPr/>
        </p:nvSpPr>
        <p:spPr>
          <a:xfrm>
            <a:off x="1066195" y="7620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776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DarkSeedLeftStep">
      <a:dk1>
        <a:srgbClr val="000000"/>
      </a:dk1>
      <a:lt1>
        <a:srgbClr val="FFFFFF"/>
      </a:lt1>
      <a:dk2>
        <a:srgbClr val="1B3029"/>
      </a:dk2>
      <a:lt2>
        <a:srgbClr val="F3F3F0"/>
      </a:lt2>
      <a:accent1>
        <a:srgbClr val="363FE8"/>
      </a:accent1>
      <a:accent2>
        <a:srgbClr val="1770D5"/>
      </a:accent2>
      <a:accent3>
        <a:srgbClr val="25BCD0"/>
      </a:accent3>
      <a:accent4>
        <a:srgbClr val="15C48F"/>
      </a:accent4>
      <a:accent5>
        <a:srgbClr val="23C651"/>
      </a:accent5>
      <a:accent6>
        <a:srgbClr val="2DC616"/>
      </a:accent6>
      <a:hlink>
        <a:srgbClr val="359F64"/>
      </a:hlink>
      <a:folHlink>
        <a:srgbClr val="7F7F7F"/>
      </a:folHlink>
    </a:clrScheme>
    <a:fontScheme name="Slate">
      <a:majorFont>
        <a:latin typeface="Bodoni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oudy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SlateVTI</vt:lpstr>
      <vt:lpstr>Čokoládové brownies s fazolemi </vt:lpstr>
      <vt:lpstr>Budete potřebovat </vt:lpstr>
      <vt:lpstr>Postup : korpus </vt:lpstr>
      <vt:lpstr>Postup: krém </vt:lpstr>
      <vt:lpstr>Upravila jsem </vt:lpstr>
      <vt:lpstr>        Výsledek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161</cp:revision>
  <dcterms:created xsi:type="dcterms:W3CDTF">2021-02-22T08:22:07Z</dcterms:created>
  <dcterms:modified xsi:type="dcterms:W3CDTF">2021-03-09T17:55:24Z</dcterms:modified>
</cp:coreProperties>
</file>