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C82B4-879F-49C9-AE55-C9DBF1F07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ACED88-50DD-43BB-B762-0974B9B67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B37822-E0FE-49B5-A7C8-259D040B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85E3AB-E526-49AC-8212-4AE2FCE1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9564AC-102E-48CE-8318-C003232E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1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15658-148A-47D1-8D09-B711365D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BBFB8E-FB57-4A49-9522-A2DB8EECE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84525-6D20-4119-9213-8B6B179D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7FCB3D-8BB0-41FB-A408-EB21A708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5B17E-BE44-40AC-9088-23268785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3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A46769-A5DB-4C7D-B12C-B6385C057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4765EB-E7ED-493A-9292-B9FBD4DE2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CE318B-1835-47EB-82E8-AB4A40FB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07A5DB-37BD-4167-B546-ECF5AC4D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CF8ADC-6043-484B-A498-D4391A4B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94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30E17-ACE9-4FD3-B910-56E0025D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52F2B-4F4E-4EB8-98C6-B6621C5E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68F528-DA65-4360-B472-1FC14CD7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42D3DB-2E38-4DA3-9F16-C83E33B1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3210AC-574E-42F0-BD73-4AD62B1C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11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A9321-975E-480E-B490-D77BFFF5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153F1B-229E-4C88-BAA0-97AFB9104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05326E-270C-456D-857D-7520D23B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66A3E-6FF0-4326-B066-7E85A5AF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0123BF-E5A3-494B-9594-C62E5CC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82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BC89B-73C6-47DF-BD2F-FCAC1874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06073-1E4A-4CD5-936C-76503196F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1952F8-BD2E-4B6C-80C6-2007FA806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0CA5E4-C46D-4D72-85A6-39D0BB22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5F5BED-A089-449B-A626-FF02914B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A7C9CA-53BE-4B56-B673-D6FB8663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4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0D7DF-72BB-4AA5-A3BD-913AF3C3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B7FEAE-760C-4E91-B520-5A59690AD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C76492-F3D9-4F71-AD7A-F76C14969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26FC37-0601-4710-A403-9B7B2BAF0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C96BEE-4276-4344-8BFA-D8CDC26AB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81D793-F0FD-4B96-96E2-50377D55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D5BACD-4B0C-4C19-99A6-D099689F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1D401D-76ED-4312-92E0-BCD3FD28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3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E2906-2008-4110-883D-325D2625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38F672-1B49-4535-8EBC-9DFC6E19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472849-5C67-4F34-9B22-AD9D7030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A91584-433E-4C4D-87CE-758E7D8E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63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8E2E21-D99B-4EEB-8022-7F6CD31F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314A6F-2706-416E-82BE-3CE62C04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C970B2-0E06-4847-943F-CAD294E9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58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E69B0-092A-4721-943A-D3A0449E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BF4BE-01C5-4F3D-B153-39FD783CD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DF59A8-B9B8-475C-B19D-853D87920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A510C5-6C09-4BCB-9AC8-4F67A0D4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8D156A-E81A-4C6C-B0FE-8688DB94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23106B-BFCC-4D41-B2FD-FC72E4B2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2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12F3B-0512-4B73-A683-49EC7A66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4ACC62-9C50-406A-A316-1F5E979E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672DD7-BA74-470C-98E4-466E73C5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ABC420-85AC-4191-8FB7-DB3A9353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0C011D-7936-4E8A-9C23-623665AF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A1547C-BA60-4D66-B5E4-12AA987F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57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70E7195-8CB5-45F6-8019-323A47BB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0EDD0-D5C4-4F5A-82B1-F73F504E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B42A4E-0128-4FED-9F5E-443AEB135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88D7-83E6-4BB3-A5CA-2353BA911406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62B283-AA79-4B70-A03B-4080CE853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1F57F-42C4-40C2-9CE8-6EF67F255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02AF-8447-451C-ADE2-F0F616812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3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D9B2BEB-CCAD-4116-B133-725A44629ED0}"/>
              </a:ext>
            </a:extLst>
          </p:cNvPr>
          <p:cNvSpPr txBox="1"/>
          <p:nvPr/>
        </p:nvSpPr>
        <p:spPr>
          <a:xfrm>
            <a:off x="1958850" y="1475694"/>
            <a:ext cx="6395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Projektový den v ZŠ Chrast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BB04DD-6B9C-46CA-B8C9-6CE7D09836E3}"/>
              </a:ext>
            </a:extLst>
          </p:cNvPr>
          <p:cNvSpPr txBox="1"/>
          <p:nvPr/>
        </p:nvSpPr>
        <p:spPr>
          <a:xfrm>
            <a:off x="4969014" y="917995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 KAMIONU/MOBILNÍ UČEBNĚ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D1E5C28-1C3C-4B33-8908-06902D1DC82E}"/>
              </a:ext>
            </a:extLst>
          </p:cNvPr>
          <p:cNvSpPr txBox="1"/>
          <p:nvPr/>
        </p:nvSpPr>
        <p:spPr>
          <a:xfrm>
            <a:off x="615460" y="3101713"/>
            <a:ext cx="7608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Program: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7.50 – 9.30 – aktivity pro všechny děti ze školy – mimo 8. třídy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 9.35 – 11.00 – třída 8.A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11.00 – 12.25 – třída 8.B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	 13.00 – 14.25 – třída 8.C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15.00 prezentace na téma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inovativní metody ve výuce techniky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kariérové poradenství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C2914E5-C5A3-41B7-ABDD-BEB4FC0360F8}"/>
              </a:ext>
            </a:extLst>
          </p:cNvPr>
          <p:cNvSpPr txBox="1"/>
          <p:nvPr/>
        </p:nvSpPr>
        <p:spPr>
          <a:xfrm rot="21142892">
            <a:off x="4731082" y="5276865"/>
            <a:ext cx="424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Těšíme se na Vás, tým </a:t>
            </a:r>
            <a:r>
              <a:rPr lang="cs-CZ" sz="2800" dirty="0" err="1"/>
              <a:t>VISCu</a:t>
            </a:r>
            <a:endParaRPr lang="cs-CZ" sz="28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5D22CF4-7E7F-FDC9-7FA2-24DD3EE261E0}"/>
              </a:ext>
            </a:extLst>
          </p:cNvPr>
          <p:cNvSpPr txBox="1"/>
          <p:nvPr/>
        </p:nvSpPr>
        <p:spPr>
          <a:xfrm>
            <a:off x="3708548" y="2393315"/>
            <a:ext cx="3680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 čtvrtek 9.6.2022  </a:t>
            </a:r>
            <a:r>
              <a:rPr lang="cs-CZ" sz="2000" dirty="0"/>
              <a:t>          </a:t>
            </a:r>
            <a:endParaRPr lang="cs-CZ" sz="2000" u="sng" dirty="0"/>
          </a:p>
        </p:txBody>
      </p:sp>
      <p:pic>
        <p:nvPicPr>
          <p:cNvPr id="11" name="Obrázek 10" descr="Obsah obrázku interiér&#10;&#10;Popis byl vytvořen automaticky">
            <a:extLst>
              <a:ext uri="{FF2B5EF4-FFF2-40B4-BE49-F238E27FC236}">
                <a16:creationId xmlns:a16="http://schemas.microsoft.com/office/drawing/2014/main" id="{8BE578A6-68E5-8489-2D96-F1FE94E0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42" y="4514243"/>
            <a:ext cx="3038573" cy="2278930"/>
          </a:xfrm>
          <a:prstGeom prst="rect">
            <a:avLst/>
          </a:prstGeom>
        </p:spPr>
      </p:pic>
      <p:pic>
        <p:nvPicPr>
          <p:cNvPr id="20" name="Obrázek 19" descr="Obsah obrázku interiér, počítač, přenosný počítač, vybavení&#10;&#10;Popis byl vytvořen automaticky">
            <a:extLst>
              <a:ext uri="{FF2B5EF4-FFF2-40B4-BE49-F238E27FC236}">
                <a16:creationId xmlns:a16="http://schemas.microsoft.com/office/drawing/2014/main" id="{ABAF56A0-607C-83DE-550C-CBBF7C0BA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79" y="2275868"/>
            <a:ext cx="2984501" cy="2238376"/>
          </a:xfrm>
          <a:prstGeom prst="rect">
            <a:avLst/>
          </a:prstGeom>
        </p:spPr>
      </p:pic>
      <p:pic>
        <p:nvPicPr>
          <p:cNvPr id="26" name="Obrázek 25" descr="Obsah obrázku patro, interiér&#10;&#10;Popis byl vytvořen automaticky">
            <a:extLst>
              <a:ext uri="{FF2B5EF4-FFF2-40B4-BE49-F238E27FC236}">
                <a16:creationId xmlns:a16="http://schemas.microsoft.com/office/drawing/2014/main" id="{007C4CF8-311F-6D9C-B3BB-FC172BE8F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72" y="65107"/>
            <a:ext cx="2984502" cy="22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34"/>
      </p:ext>
    </p:extLst>
  </p:cSld>
  <p:clrMapOvr>
    <a:masterClrMapping/>
  </p:clrMapOvr>
</p:sld>
</file>

<file path=ppt/theme/theme1.xml><?xml version="1.0" encoding="utf-8"?>
<a:theme xmlns:a="http://schemas.openxmlformats.org/drawingml/2006/main" name="visc nový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visc nový motiv</Template>
  <TotalTime>1486</TotalTime>
  <Words>82</Words>
  <Application>Microsoft Office PowerPoint</Application>
  <PresentationFormat>Širokoúhlá obrazovka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visc nový motiv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Učebna BDS</dc:creator>
  <cp:lastModifiedBy>Iveta Korvasova</cp:lastModifiedBy>
  <cp:revision>70</cp:revision>
  <dcterms:created xsi:type="dcterms:W3CDTF">2019-12-08T16:20:34Z</dcterms:created>
  <dcterms:modified xsi:type="dcterms:W3CDTF">2022-05-31T07:00:22Z</dcterms:modified>
</cp:coreProperties>
</file>