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70" r:id="rId9"/>
    <p:sldId id="260" r:id="rId10"/>
    <p:sldId id="271" r:id="rId11"/>
    <p:sldId id="261" r:id="rId12"/>
    <p:sldId id="272" r:id="rId13"/>
    <p:sldId id="262" r:id="rId14"/>
    <p:sldId id="273" r:id="rId15"/>
    <p:sldId id="263" r:id="rId16"/>
    <p:sldId id="275" r:id="rId17"/>
    <p:sldId id="264" r:id="rId18"/>
    <p:sldId id="276" r:id="rId19"/>
    <p:sldId id="265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7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70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5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44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6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70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49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4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8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47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BBC6-0115-47CD-B8E9-26DF4A4DF836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1B0E-301C-45E6-B9F6-3596B5E82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7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563504" cy="4805494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522920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PAMPELIŠKA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(SMETANKA LÉKAŘSKÁ)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55"/>
            <a:ext cx="9143999" cy="6053327"/>
          </a:xfrm>
        </p:spPr>
      </p:pic>
    </p:spTree>
    <p:extLst>
      <p:ext uri="{BB962C8B-B14F-4D97-AF65-F5344CB8AC3E}">
        <p14:creationId xmlns:p14="http://schemas.microsoft.com/office/powerpoint/2010/main" val="32460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6372200" cy="4218396"/>
          </a:xfrm>
        </p:spPr>
      </p:pic>
      <p:sp>
        <p:nvSpPr>
          <p:cNvPr id="5" name="TextovéPole 4"/>
          <p:cNvSpPr txBox="1"/>
          <p:nvPr/>
        </p:nvSpPr>
        <p:spPr>
          <a:xfrm>
            <a:off x="1547664" y="508518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SEDMIKRÁSKA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264696" cy="6849402"/>
          </a:xfrm>
        </p:spPr>
      </p:pic>
    </p:spTree>
    <p:extLst>
      <p:ext uri="{BB962C8B-B14F-4D97-AF65-F5344CB8AC3E}">
        <p14:creationId xmlns:p14="http://schemas.microsoft.com/office/powerpoint/2010/main" val="19959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4544407" cy="4968552"/>
          </a:xfrm>
        </p:spPr>
      </p:pic>
      <p:sp>
        <p:nvSpPr>
          <p:cNvPr id="5" name="TextovéPole 4"/>
          <p:cNvSpPr txBox="1"/>
          <p:nvPr/>
        </p:nvSpPr>
        <p:spPr>
          <a:xfrm>
            <a:off x="1187624" y="537321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PETRKLÍČ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08012"/>
            <a:ext cx="9255364" cy="6941523"/>
          </a:xfrm>
        </p:spPr>
      </p:pic>
    </p:spTree>
    <p:extLst>
      <p:ext uri="{BB962C8B-B14F-4D97-AF65-F5344CB8AC3E}">
        <p14:creationId xmlns:p14="http://schemas.microsoft.com/office/powerpoint/2010/main" val="6057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832648" cy="4374486"/>
          </a:xfrm>
        </p:spPr>
      </p:pic>
      <p:sp>
        <p:nvSpPr>
          <p:cNvPr id="2" name="TextovéPole 1"/>
          <p:cNvSpPr txBox="1"/>
          <p:nvPr/>
        </p:nvSpPr>
        <p:spPr>
          <a:xfrm>
            <a:off x="899592" y="522920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TULIPÁN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35238" cy="5972620"/>
          </a:xfrm>
        </p:spPr>
      </p:pic>
    </p:spTree>
    <p:extLst>
      <p:ext uri="{BB962C8B-B14F-4D97-AF65-F5344CB8AC3E}">
        <p14:creationId xmlns:p14="http://schemas.microsoft.com/office/powerpoint/2010/main" val="13192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688632" cy="4228380"/>
          </a:xfrm>
        </p:spPr>
      </p:pic>
      <p:sp>
        <p:nvSpPr>
          <p:cNvPr id="5" name="TextovéPole 4"/>
          <p:cNvSpPr txBox="1"/>
          <p:nvPr/>
        </p:nvSpPr>
        <p:spPr>
          <a:xfrm>
            <a:off x="1115616" y="522920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PODBĚL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" y="332656"/>
            <a:ext cx="8936952" cy="5952011"/>
          </a:xfrm>
        </p:spPr>
      </p:pic>
    </p:spTree>
    <p:extLst>
      <p:ext uri="{BB962C8B-B14F-4D97-AF65-F5344CB8AC3E}">
        <p14:creationId xmlns:p14="http://schemas.microsoft.com/office/powerpoint/2010/main" val="11043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164288" cy="53732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75656" y="55892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FIALKA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868760" cy="3908595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501317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SNĚŽENKA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37578"/>
            <a:ext cx="4870003" cy="68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3744416" cy="53018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48064" y="3127585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BLEDULE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79"/>
            <a:ext cx="9147448" cy="60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068"/>
            <a:ext cx="6660232" cy="44160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19672" y="522920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NARCIS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527"/>
            <a:ext cx="6768752" cy="6768752"/>
          </a:xfrm>
        </p:spPr>
      </p:pic>
    </p:spTree>
    <p:extLst>
      <p:ext uri="{BB962C8B-B14F-4D97-AF65-F5344CB8AC3E}">
        <p14:creationId xmlns:p14="http://schemas.microsoft.com/office/powerpoint/2010/main" val="38964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4896544" cy="4896544"/>
          </a:xfrm>
        </p:spPr>
      </p:pic>
      <p:sp>
        <p:nvSpPr>
          <p:cNvPr id="6" name="TextovéPole 5"/>
          <p:cNvSpPr txBox="1"/>
          <p:nvPr/>
        </p:nvSpPr>
        <p:spPr>
          <a:xfrm>
            <a:off x="1043608" y="530120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HLUCHAVKA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8" y="0"/>
            <a:ext cx="7939768" cy="6858000"/>
          </a:xfrm>
        </p:spPr>
      </p:pic>
    </p:spTree>
    <p:extLst>
      <p:ext uri="{BB962C8B-B14F-4D97-AF65-F5344CB8AC3E}">
        <p14:creationId xmlns:p14="http://schemas.microsoft.com/office/powerpoint/2010/main" val="31341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Předvádění na obrazovce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uzivatel5</dc:creator>
  <cp:lastModifiedBy>uzivatel5</cp:lastModifiedBy>
  <cp:revision>2</cp:revision>
  <dcterms:created xsi:type="dcterms:W3CDTF">2020-03-26T16:15:22Z</dcterms:created>
  <dcterms:modified xsi:type="dcterms:W3CDTF">2020-03-26T16:32:51Z</dcterms:modified>
</cp:coreProperties>
</file>